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077200" cy="16764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SEQUENCITIAL LOGIC CIRCUITS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3810000"/>
            <a:ext cx="572269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K.S.V.SAMBASIVARAO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HEAD,DEP.OF.ELECTRONICS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4114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</a:tblGrid>
              <a:tr h="12319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OUTPUT(Qn+1)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12319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INVALID</a:t>
                      </a:r>
                      <a:endParaRPr lang="en-IN" dirty="0"/>
                    </a:p>
                  </a:txBody>
                  <a:tcPr/>
                </a:tc>
              </a:tr>
              <a:tr h="12319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</a:t>
                      </a:r>
                      <a:endParaRPr lang="en-IN" dirty="0"/>
                    </a:p>
                  </a:txBody>
                  <a:tcPr/>
                </a:tc>
              </a:tr>
              <a:tr h="1231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IN" dirty="0"/>
                    </a:p>
                  </a:txBody>
                  <a:tcPr/>
                </a:tc>
              </a:tr>
              <a:tr h="1231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hp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00400"/>
            <a:ext cx="5648325" cy="2743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533400"/>
            <a:ext cx="1273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Truth table: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5867400"/>
            <a:ext cx="1293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Logic circuit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sz="4200" dirty="0" smtClean="0"/>
              <a:t>Generally flip flops are said to be transparent. </a:t>
            </a:r>
          </a:p>
          <a:p>
            <a:pPr>
              <a:buNone/>
            </a:pPr>
            <a:r>
              <a:rPr lang="en-IN" sz="4200" dirty="0" smtClean="0"/>
              <a:t>Any change in input is immediately transmitted by output logic state. In order to hold the output logic state for some duration of time we are using a external trigger pulse known as clock pulse. Hence this flip flop is known as clocked RS FLIP FLOP.</a:t>
            </a:r>
          </a:p>
          <a:p>
            <a:pPr>
              <a:buNone/>
            </a:pPr>
            <a:r>
              <a:rPr lang="en-IN" sz="4200" dirty="0" smtClean="0"/>
              <a:t>By the addition of two AND gates the flip flop may be enable or disable by using external control signal known as Clock.</a:t>
            </a:r>
          </a:p>
          <a:p>
            <a:pPr>
              <a:buNone/>
            </a:pPr>
            <a:r>
              <a:rPr lang="en-IN" sz="4200" dirty="0" smtClean="0"/>
              <a:t> When clock input is low output of both AND gates is low then the flip flop remains in its previous state irrespective of inputs R and S. At this condition, the flip flop is disable. </a:t>
            </a:r>
          </a:p>
          <a:p>
            <a:pPr>
              <a:buNone/>
            </a:pPr>
            <a:r>
              <a:rPr lang="en-IN" sz="4200" dirty="0" smtClean="0"/>
              <a:t>When clock is high, the change in input is transmitted into the output. At his condition flip flop is enable.</a:t>
            </a:r>
          </a:p>
          <a:p>
            <a:pPr>
              <a:buNone/>
            </a:pPr>
            <a:endParaRPr lang="en-IN" sz="28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715962"/>
          </a:xfrm>
        </p:spPr>
        <p:txBody>
          <a:bodyPr>
            <a:normAutofit fontScale="90000"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Clocked R-S Flip flop using NOR Gate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Case 1</a:t>
            </a:r>
            <a:r>
              <a:rPr lang="en-IN" u="sng" dirty="0" smtClean="0"/>
              <a:t>:</a:t>
            </a:r>
            <a:r>
              <a:rPr lang="en-IN" dirty="0" smtClean="0"/>
              <a:t>When clock is high, R=0,S=0 the output  (or) remains in its previous output state.</a:t>
            </a:r>
          </a:p>
          <a:p>
            <a:pPr>
              <a:buNone/>
            </a:pPr>
            <a:r>
              <a:rPr lang="en-IN" dirty="0" smtClean="0"/>
              <a:t>Case 2</a:t>
            </a:r>
            <a:r>
              <a:rPr lang="en-IN" u="sng" dirty="0" smtClean="0"/>
              <a:t>:</a:t>
            </a:r>
            <a:r>
              <a:rPr lang="en-IN" dirty="0" smtClean="0"/>
              <a:t> When clock is high, R=0,S=1, then the output  (or) remains in its Set condition.</a:t>
            </a:r>
          </a:p>
          <a:p>
            <a:pPr>
              <a:buNone/>
            </a:pPr>
            <a:r>
              <a:rPr lang="en-IN" dirty="0" smtClean="0"/>
              <a:t>Case 3: When clock is high, R=1, S=0 then the output is  (or) remains in its Reset condition.</a:t>
            </a:r>
          </a:p>
          <a:p>
            <a:pPr>
              <a:buNone/>
            </a:pPr>
            <a:r>
              <a:rPr lang="en-IN" dirty="0" smtClean="0"/>
              <a:t>Case 4: When clock is high, R=1 S=1 the output is  (or) it is in invalid condition.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762000"/>
          <a:ext cx="5334001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711"/>
                <a:gridCol w="706916"/>
                <a:gridCol w="771181"/>
                <a:gridCol w="1584592"/>
                <a:gridCol w="1371601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clock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Output(</a:t>
                      </a:r>
                      <a:r>
                        <a:rPr lang="en-US" dirty="0" err="1" smtClean="0"/>
                        <a:t>Qn</a:t>
                      </a:r>
                      <a:r>
                        <a:rPr lang="en-US" dirty="0" smtClean="0"/>
                        <a:t>+!)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Invalid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28600"/>
            <a:ext cx="1273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Truth table: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5943600"/>
            <a:ext cx="1293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 circuit</a:t>
            </a:r>
            <a:endParaRPr lang="en-IN" dirty="0"/>
          </a:p>
        </p:txBody>
      </p:sp>
      <p:pic>
        <p:nvPicPr>
          <p:cNvPr id="1026" name="Picture 2" descr="C:\Users\hp\Desktop\Clocked-SR-flip-–-flop-using-NOR-gat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00" y="3505200"/>
            <a:ext cx="56769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R-S flip flop contains two data inputs known as Reset and Set. If S=1, The flip flop is in SET condition. If R=0, Then the flip flop is said to be in RESET condition. In some applications, it is difficult to generate two data input signals to drive the outputs. Hence , the two inputs are converted as single flip flop known as D flip flop.</a:t>
            </a:r>
          </a:p>
          <a:p>
            <a:r>
              <a:rPr lang="en-IN" dirty="0" smtClean="0"/>
              <a:t>In this flip flop, the output follows the input after some time delay when clock input is high.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D-FLIP-FLOP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>
              <a:buNone/>
            </a:pPr>
            <a:r>
              <a:rPr lang="en-IN" u="sng" dirty="0" smtClean="0"/>
              <a:t>WORKING:</a:t>
            </a:r>
            <a:endParaRPr lang="en-IN" dirty="0" smtClean="0"/>
          </a:p>
          <a:p>
            <a:pPr lvl="0"/>
            <a:r>
              <a:rPr lang="en-IN" sz="2400" dirty="0" smtClean="0"/>
              <a:t>When clock is low, the flip flop remains in its previous output state i.e., Qn+1=Qn.</a:t>
            </a:r>
          </a:p>
          <a:p>
            <a:pPr lvl="0"/>
            <a:r>
              <a:rPr lang="en-IN" sz="2400" dirty="0" smtClean="0"/>
              <a:t>When clock is high and D=0 , the flip flop is in RESET condition i.e., Qn+1=0.</a:t>
            </a:r>
          </a:p>
          <a:p>
            <a:pPr lvl="0"/>
            <a:r>
              <a:rPr lang="en-IN" sz="2400" dirty="0" smtClean="0"/>
              <a:t>When clock is high and D=1, the flip flop is in SET condition i.e</a:t>
            </a:r>
            <a:r>
              <a:rPr lang="en-IN" dirty="0" smtClean="0"/>
              <a:t>.,</a:t>
            </a:r>
            <a:r>
              <a:rPr lang="en-IN" sz="2400" dirty="0" smtClean="0"/>
              <a:t>Qn+1=1 </a:t>
            </a:r>
            <a:r>
              <a:rPr lang="en-IN" dirty="0" smtClean="0"/>
              <a:t>.</a:t>
            </a:r>
          </a:p>
          <a:p>
            <a:pPr lvl="0">
              <a:buNone/>
            </a:pPr>
            <a:r>
              <a:rPr lang="en-US" sz="2400" dirty="0" smtClean="0"/>
              <a:t>Truth table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5715000"/>
            <a:ext cx="197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Logic circuit</a:t>
            </a: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3962400"/>
          <a:ext cx="3810000" cy="232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000"/>
                <a:gridCol w="508000"/>
                <a:gridCol w="1270000"/>
                <a:gridCol w="13970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clock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Output(Qn+1)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</a:t>
                      </a:r>
                      <a:endParaRPr lang="en-IN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276600"/>
            <a:ext cx="38100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55000" lnSpcReduction="20000"/>
          </a:bodyPr>
          <a:lstStyle/>
          <a:p>
            <a:r>
              <a:rPr lang="en-IN" sz="3800" dirty="0" smtClean="0"/>
              <a:t>It is a modified form of R-S Flip flop. It has two control inputs known as J and K. J means Set and K means Rest. The j-k flip flop eliminates the forbidden condition in R-S flip flop i.e., when clock is high J=K=1 then output i.e., Q</a:t>
            </a:r>
            <a:r>
              <a:rPr lang="en-IN" sz="3800" baseline="-25000" dirty="0" smtClean="0"/>
              <a:t>n+1</a:t>
            </a:r>
            <a:r>
              <a:rPr lang="en-IN" sz="3800" dirty="0" smtClean="0"/>
              <a:t>=1=</a:t>
            </a:r>
            <a:r>
              <a:rPr lang="en-IN" sz="3800" dirty="0" err="1" smtClean="0"/>
              <a:t>Ǭn</a:t>
            </a:r>
            <a:r>
              <a:rPr lang="en-IN" sz="3800" dirty="0" smtClean="0"/>
              <a:t> present output state is equal to compliment of previous output state. This condition is known as Toggle condition state.</a:t>
            </a:r>
          </a:p>
          <a:p>
            <a:r>
              <a:rPr lang="en-IN" u="sng" dirty="0" smtClean="0"/>
              <a:t>Positive edge triggered J-K flip flop:</a:t>
            </a:r>
            <a:endParaRPr lang="en-IN" dirty="0" smtClean="0"/>
          </a:p>
          <a:p>
            <a:r>
              <a:rPr lang="en-IN" u="sng" dirty="0" smtClean="0"/>
              <a:t>Case 1:</a:t>
            </a:r>
            <a:r>
              <a:rPr lang="en-IN" dirty="0" smtClean="0"/>
              <a:t> When clock is low, J=K=1 then flip flop is said to be in previous output state (or) no change.</a:t>
            </a:r>
          </a:p>
          <a:p>
            <a:r>
              <a:rPr lang="en-IN" u="sng" dirty="0" smtClean="0"/>
              <a:t>Case 2:</a:t>
            </a:r>
            <a:r>
              <a:rPr lang="en-IN" dirty="0" smtClean="0"/>
              <a:t> When clock is high, J=K=0 , then flip flop remains in its previous output state i.e., Q</a:t>
            </a:r>
            <a:r>
              <a:rPr lang="en-IN" baseline="-25000" dirty="0" smtClean="0"/>
              <a:t>n+1</a:t>
            </a:r>
            <a:r>
              <a:rPr lang="en-IN" dirty="0" smtClean="0"/>
              <a:t>=Qn.</a:t>
            </a:r>
          </a:p>
          <a:p>
            <a:r>
              <a:rPr lang="en-IN" u="sng" dirty="0" smtClean="0"/>
              <a:t>Case 3:</a:t>
            </a:r>
            <a:r>
              <a:rPr lang="en-IN" dirty="0" smtClean="0"/>
              <a:t> When clock is high , J=0 K=1 , then the flip flop is in Reset condition i.e., Q</a:t>
            </a:r>
            <a:r>
              <a:rPr lang="en-IN" baseline="-25000" dirty="0" smtClean="0"/>
              <a:t>n+1</a:t>
            </a:r>
            <a:r>
              <a:rPr lang="en-IN" dirty="0" smtClean="0"/>
              <a:t>=0=Qn.</a:t>
            </a:r>
          </a:p>
          <a:p>
            <a:r>
              <a:rPr lang="en-IN" u="sng" dirty="0" smtClean="0"/>
              <a:t>Case 4:</a:t>
            </a:r>
            <a:r>
              <a:rPr lang="en-IN" dirty="0" smtClean="0"/>
              <a:t> When clock is high , J=1 K=0 then the flip flop is in Set condition. i.e., . Q</a:t>
            </a:r>
            <a:r>
              <a:rPr lang="en-IN" baseline="-25000" dirty="0" smtClean="0"/>
              <a:t>n+1</a:t>
            </a:r>
            <a:r>
              <a:rPr lang="en-IN" dirty="0" smtClean="0"/>
              <a:t>=1=Qn.</a:t>
            </a:r>
          </a:p>
          <a:p>
            <a:r>
              <a:rPr lang="en-IN" u="sng" dirty="0" smtClean="0"/>
              <a:t>Case 5:</a:t>
            </a:r>
            <a:r>
              <a:rPr lang="en-IN" dirty="0" smtClean="0"/>
              <a:t> When clock is high, J=K=1 then the flip flop is in toggle condition. i.e., Q</a:t>
            </a:r>
            <a:r>
              <a:rPr lang="en-IN" baseline="-25000" dirty="0" smtClean="0"/>
              <a:t>n+1</a:t>
            </a:r>
            <a:r>
              <a:rPr lang="en-IN" dirty="0" smtClean="0"/>
              <a:t>=</a:t>
            </a:r>
            <a:r>
              <a:rPr lang="en-IN" dirty="0" err="1" smtClean="0"/>
              <a:t>Ǭn</a:t>
            </a:r>
            <a:r>
              <a:rPr lang="en-IN" dirty="0" smtClean="0"/>
              <a:t>.</a:t>
            </a:r>
          </a:p>
          <a:p>
            <a:r>
              <a:rPr lang="en-IN" dirty="0" smtClean="0"/>
              <a:t>a)In previous output , present output then flip flop is in Set condition.</a:t>
            </a:r>
          </a:p>
          <a:p>
            <a:r>
              <a:rPr lang="en-IN" dirty="0" smtClean="0"/>
              <a:t>b) In previous output  present output  then the flip flop is in Rest condition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JK-FLIP-FLOP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700" u="sng" dirty="0" smtClean="0"/>
              <a:t>Disadvantages:</a:t>
            </a:r>
            <a:endParaRPr lang="en-IN" sz="1700" dirty="0" smtClean="0"/>
          </a:p>
          <a:p>
            <a:pPr lvl="0"/>
            <a:r>
              <a:rPr lang="en-IN" sz="1700" dirty="0" smtClean="0"/>
              <a:t>When duration of clock pulse (</a:t>
            </a:r>
            <a:r>
              <a:rPr lang="en-IN" sz="1700" dirty="0" err="1" smtClean="0"/>
              <a:t>t</a:t>
            </a:r>
            <a:r>
              <a:rPr lang="en-IN" sz="1700" baseline="-25000" dirty="0" err="1" smtClean="0"/>
              <a:t>p</a:t>
            </a:r>
            <a:r>
              <a:rPr lang="en-IN" sz="1700" dirty="0" smtClean="0"/>
              <a:t>) is greater than propagation delay time (∆</a:t>
            </a:r>
            <a:r>
              <a:rPr lang="en-IN" sz="1700" baseline="-25000" dirty="0" smtClean="0"/>
              <a:t>t</a:t>
            </a:r>
            <a:r>
              <a:rPr lang="en-IN" sz="1700" dirty="0" smtClean="0"/>
              <a:t>) then output of J-K flip flop changes from 0 to 1 and 1 to 0.</a:t>
            </a:r>
          </a:p>
          <a:p>
            <a:pPr lvl="0"/>
            <a:r>
              <a:rPr lang="en-IN" sz="1700" dirty="0" smtClean="0"/>
              <a:t>When J=K=1 ,(</a:t>
            </a:r>
            <a:r>
              <a:rPr lang="en-IN" sz="1700" dirty="0" err="1" smtClean="0"/>
              <a:t>t</a:t>
            </a:r>
            <a:r>
              <a:rPr lang="en-IN" sz="1700" baseline="-25000" dirty="0" err="1" smtClean="0"/>
              <a:t>p</a:t>
            </a:r>
            <a:r>
              <a:rPr lang="en-IN" sz="1700" dirty="0" smtClean="0"/>
              <a:t>&lt;∆</a:t>
            </a:r>
            <a:r>
              <a:rPr lang="en-IN" sz="1700" baseline="-25000" dirty="0" smtClean="0"/>
              <a:t>t</a:t>
            </a:r>
            <a:r>
              <a:rPr lang="en-IN" sz="1700" dirty="0" smtClean="0"/>
              <a:t>) then the output races between 0 to 1. This condition is known as Race around condition.</a:t>
            </a:r>
          </a:p>
          <a:p>
            <a:pPr lvl="0"/>
            <a:r>
              <a:rPr lang="en-IN" sz="1700" dirty="0" smtClean="0"/>
              <a:t>The race around condition is eliminated when </a:t>
            </a:r>
            <a:r>
              <a:rPr lang="en-IN" sz="1700" dirty="0" err="1" smtClean="0"/>
              <a:t>t</a:t>
            </a:r>
            <a:r>
              <a:rPr lang="en-IN" sz="1700" baseline="-25000" dirty="0" err="1" smtClean="0"/>
              <a:t>p</a:t>
            </a:r>
            <a:r>
              <a:rPr lang="en-IN" sz="1700" dirty="0" smtClean="0"/>
              <a:t>&lt;∆</a:t>
            </a:r>
            <a:r>
              <a:rPr lang="en-IN" sz="1700" baseline="-25000" dirty="0" smtClean="0"/>
              <a:t>t</a:t>
            </a:r>
            <a:r>
              <a:rPr lang="en-IN" sz="1700" dirty="0" smtClean="0"/>
              <a:t>&lt;t where </a:t>
            </a:r>
            <a:r>
              <a:rPr lang="en-IN" sz="1700" dirty="0" err="1" smtClean="0"/>
              <a:t>t</a:t>
            </a:r>
            <a:r>
              <a:rPr lang="en-IN" sz="1700" baseline="-25000" dirty="0" err="1" smtClean="0"/>
              <a:t>p</a:t>
            </a:r>
            <a:r>
              <a:rPr lang="en-IN" sz="1700" dirty="0" smtClean="0"/>
              <a:t> is duration of clock pulse, ∆</a:t>
            </a:r>
            <a:r>
              <a:rPr lang="en-IN" sz="1700" baseline="-25000" dirty="0" smtClean="0"/>
              <a:t>t</a:t>
            </a:r>
            <a:r>
              <a:rPr lang="en-IN" sz="1700" dirty="0" smtClean="0"/>
              <a:t> is propagation delay time of the gates, t is time period of the clock pulse. This disadvantage is eliminated by using a modified J-K flip flop known as Master Slave J-K flip flop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US" sz="2400" dirty="0" smtClean="0"/>
              <a:t>Truth table</a:t>
            </a:r>
            <a:endParaRPr lang="en-IN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971800"/>
            <a:ext cx="3505200" cy="2286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2821"/>
              </p:ext>
            </p:extLst>
          </p:nvPr>
        </p:nvGraphicFramePr>
        <p:xfrm>
          <a:off x="658258" y="3474720"/>
          <a:ext cx="4191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371"/>
                <a:gridCol w="405581"/>
                <a:gridCol w="608371"/>
                <a:gridCol w="1149145"/>
                <a:gridCol w="1419532"/>
              </a:tblGrid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clock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</a:t>
                      </a:r>
                      <a:endParaRPr lang="en-IN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IN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Ǭn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Toggle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43600" y="54864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 </a:t>
            </a:r>
            <a:r>
              <a:rPr lang="en-US" dirty="0" smtClean="0">
                <a:solidFill>
                  <a:schemeClr val="bg1"/>
                </a:solidFill>
              </a:rPr>
              <a:t>circuit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sz="3400" dirty="0" smtClean="0"/>
              <a:t>It is a combinational logic circuit with feedback i.e., previous output are present in the feedback circuit . Hence feedback circuit is known as Memory element.</a:t>
            </a:r>
          </a:p>
          <a:p>
            <a:r>
              <a:rPr lang="en-IN" sz="3400" dirty="0" smtClean="0"/>
              <a:t>In sequential logic circuit present output depends on present input and also previous output </a:t>
            </a:r>
          </a:p>
          <a:p>
            <a:pPr>
              <a:buNone/>
            </a:pPr>
            <a:r>
              <a:rPr lang="en-IN" sz="3400" dirty="0" smtClean="0"/>
              <a:t>		</a:t>
            </a:r>
            <a:r>
              <a:rPr lang="en-IN" sz="3400" u="sng" dirty="0" err="1" smtClean="0"/>
              <a:t>Eg</a:t>
            </a:r>
            <a:r>
              <a:rPr lang="en-IN" sz="3400" u="sng" dirty="0" smtClean="0"/>
              <a:t>:</a:t>
            </a:r>
            <a:r>
              <a:rPr lang="en-IN" sz="3400" dirty="0" smtClean="0"/>
              <a:t> Flip-flops, Registers, Counters.</a:t>
            </a:r>
          </a:p>
          <a:p>
            <a:pPr>
              <a:buNone/>
            </a:pPr>
            <a:r>
              <a:rPr lang="en-IN" sz="3400" dirty="0" smtClean="0"/>
              <a:t>Sequential logic circuits are of two types</a:t>
            </a:r>
          </a:p>
          <a:p>
            <a:pPr>
              <a:buNone/>
            </a:pPr>
            <a:r>
              <a:rPr lang="en-IN" sz="3400" dirty="0" smtClean="0"/>
              <a:t>	a) Synchronous</a:t>
            </a:r>
          </a:p>
          <a:p>
            <a:pPr>
              <a:buNone/>
            </a:pPr>
            <a:r>
              <a:rPr lang="en-IN" sz="3400" dirty="0" smtClean="0"/>
              <a:t>	b) Asynchronous</a:t>
            </a:r>
          </a:p>
          <a:p>
            <a:pPr>
              <a:buNone/>
            </a:pPr>
            <a:r>
              <a:rPr lang="en-IN" sz="3400" u="sng" dirty="0" smtClean="0"/>
              <a:t>a) Synchronous:</a:t>
            </a:r>
            <a:endParaRPr lang="en-IN" sz="3400" dirty="0" smtClean="0"/>
          </a:p>
          <a:p>
            <a:pPr>
              <a:buNone/>
            </a:pPr>
            <a:r>
              <a:rPr lang="en-IN" sz="3400" dirty="0" smtClean="0"/>
              <a:t>	The output logic circuit state was controlled by an external input signal known as clock. Hence these are known as Synchronous (or) clocked (or) timed sequential logic circuits.</a:t>
            </a:r>
          </a:p>
          <a:p>
            <a:pPr>
              <a:buNone/>
            </a:pPr>
            <a:r>
              <a:rPr lang="en-IN" sz="3400" u="sng" dirty="0" smtClean="0"/>
              <a:t>b) Asynchronous:</a:t>
            </a:r>
            <a:endParaRPr lang="en-IN" sz="3400" dirty="0" smtClean="0"/>
          </a:p>
          <a:p>
            <a:pPr>
              <a:buNone/>
            </a:pPr>
            <a:r>
              <a:rPr lang="en-IN" sz="3400" dirty="0" smtClean="0"/>
              <a:t>	The output logic state depends on previous output but not on clock pulse.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u="sng" dirty="0" smtClean="0"/>
              <a:t>Flip Flop: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Generally a clocked latch is known as Flip-flop. Latch means a bistable multivibrator which stores either ‘0’ bit (or) ‘1’ bit.</a:t>
            </a:r>
          </a:p>
          <a:p>
            <a:r>
              <a:rPr lang="en-IN" dirty="0" smtClean="0"/>
              <a:t>Flip flop is a single bit memory storage element and it has two outputs. The basic property of flip-flop is one output must be compliment to other ( Q!=Ǭ)</a:t>
            </a:r>
          </a:p>
          <a:p>
            <a:pPr>
              <a:buNone/>
            </a:pPr>
            <a:r>
              <a:rPr lang="en-IN" u="sng" dirty="0" err="1" smtClean="0"/>
              <a:t>Eg</a:t>
            </a:r>
            <a:r>
              <a:rPr lang="en-IN" u="sng" dirty="0" smtClean="0"/>
              <a:t>: </a:t>
            </a:r>
            <a:r>
              <a:rPr lang="en-IN" dirty="0" smtClean="0"/>
              <a:t>R-S flip-flop, j-k flip-flop, D flip-flop, T flip-flop, Master-Slave </a:t>
            </a:r>
            <a:r>
              <a:rPr lang="en-IN" dirty="0" err="1" smtClean="0"/>
              <a:t>flipflop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48768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FLIP-FLOPS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IN" sz="5300" dirty="0" smtClean="0"/>
              <a:t>It is the basic sequential circuit in flip flop. Here R means RESET and S means SET.</a:t>
            </a:r>
          </a:p>
          <a:p>
            <a:r>
              <a:rPr lang="en-IN" sz="5300" dirty="0" smtClean="0"/>
              <a:t>	If output Q=0 then flip flop is said to be in reset condition.</a:t>
            </a:r>
          </a:p>
          <a:p>
            <a:r>
              <a:rPr lang="en-IN" sz="5300" dirty="0" smtClean="0"/>
              <a:t>	If output Q=1 then the flip flop is said to be in set condition.</a:t>
            </a:r>
          </a:p>
          <a:p>
            <a:pPr>
              <a:buNone/>
            </a:pPr>
            <a:r>
              <a:rPr lang="en-IN" sz="5300" dirty="0" smtClean="0"/>
              <a:t>WORKING: If input of first NOR Gate is  R and Ǭ then input of second NOR Gate is S and Q.</a:t>
            </a:r>
          </a:p>
          <a:p>
            <a:pPr>
              <a:buNone/>
            </a:pPr>
            <a:r>
              <a:rPr lang="en-IN" sz="5300" u="sng" dirty="0" smtClean="0"/>
              <a:t>Case 1:</a:t>
            </a:r>
            <a:r>
              <a:rPr lang="en-IN" sz="5300" dirty="0" smtClean="0"/>
              <a:t> When R=0 and S=0 and assume previous outputs are   Q=0 and =1  	</a:t>
            </a:r>
          </a:p>
          <a:p>
            <a:pPr lvl="0">
              <a:buNone/>
            </a:pPr>
            <a:r>
              <a:rPr lang="en-IN" sz="5300" dirty="0" smtClean="0"/>
              <a:t>Input of first NOR Gate is R=0 and Ǭ=1.</a:t>
            </a:r>
          </a:p>
          <a:p>
            <a:pPr lvl="0">
              <a:buNone/>
            </a:pPr>
            <a:r>
              <a:rPr lang="en-IN" sz="5300" dirty="0" smtClean="0"/>
              <a:t>Output of first NOR Gate is Qn+1=0=Q. </a:t>
            </a:r>
          </a:p>
          <a:p>
            <a:pPr lvl="0"/>
            <a:r>
              <a:rPr lang="en-IN" sz="5300" dirty="0" smtClean="0"/>
              <a:t>Input of second NOR Gate is S=0 and Q=0.</a:t>
            </a:r>
          </a:p>
          <a:p>
            <a:pPr lvl="0"/>
            <a:r>
              <a:rPr lang="en-IN" sz="5300" dirty="0" smtClean="0"/>
              <a:t>Output of second NOR Gate is Qn+1=1= Ǭ .</a:t>
            </a:r>
          </a:p>
          <a:p>
            <a:pPr>
              <a:buNone/>
            </a:pPr>
            <a:r>
              <a:rPr lang="en-IN" sz="5300" dirty="0" smtClean="0"/>
              <a:t>    ,’, Output remains in its previous output state (</a:t>
            </a:r>
            <a:r>
              <a:rPr lang="en-IN" sz="5300" dirty="0" err="1" smtClean="0"/>
              <a:t>Q</a:t>
            </a:r>
            <a:r>
              <a:rPr lang="en-IN" sz="5300" baseline="-25000" dirty="0" err="1" smtClean="0"/>
              <a:t>n</a:t>
            </a:r>
            <a:r>
              <a:rPr lang="en-IN" sz="5300" dirty="0" smtClean="0"/>
              <a:t>) i.e., no change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8382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R-S FLIP FLOP</a:t>
            </a:r>
            <a:br>
              <a:rPr lang="en-IN" dirty="0" smtClean="0"/>
            </a:b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562600" y="1981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7500"/>
          </a:bodyPr>
          <a:lstStyle/>
          <a:p>
            <a:pPr>
              <a:buNone/>
            </a:pPr>
            <a:r>
              <a:rPr lang="en-IN" u="sng" dirty="0" smtClean="0"/>
              <a:t>Case 2</a:t>
            </a:r>
            <a:r>
              <a:rPr lang="en-IN" dirty="0" smtClean="0"/>
              <a:t>: When R=0 and S=1 assume previous outputs are Q=0 and (Ǭ)=1</a:t>
            </a:r>
          </a:p>
          <a:p>
            <a:pPr lvl="0"/>
            <a:r>
              <a:rPr lang="en-IN" dirty="0" smtClean="0"/>
              <a:t>Inputs of first NOR Gate is R=0 and Ǭ=1.</a:t>
            </a:r>
          </a:p>
          <a:p>
            <a:pPr lvl="0"/>
            <a:r>
              <a:rPr lang="en-IN" dirty="0" smtClean="0"/>
              <a:t>Output of first NOR Gate is Q</a:t>
            </a:r>
            <a:r>
              <a:rPr lang="en-IN" baseline="-25000" dirty="0" smtClean="0"/>
              <a:t>n+1</a:t>
            </a:r>
            <a:r>
              <a:rPr lang="en-IN" dirty="0" smtClean="0"/>
              <a:t>=0=Q.</a:t>
            </a:r>
          </a:p>
          <a:p>
            <a:pPr lvl="0"/>
            <a:r>
              <a:rPr lang="en-IN" dirty="0" smtClean="0"/>
              <a:t>Input of second NOR Gate is S=1 and Q=0.</a:t>
            </a:r>
          </a:p>
          <a:p>
            <a:pPr lvl="0"/>
            <a:r>
              <a:rPr lang="en-IN" dirty="0" smtClean="0"/>
              <a:t>Output of second NOR Gate is Q</a:t>
            </a:r>
            <a:r>
              <a:rPr lang="en-IN" baseline="-25000" dirty="0" smtClean="0"/>
              <a:t>n+1</a:t>
            </a:r>
            <a:r>
              <a:rPr lang="en-IN" dirty="0" smtClean="0"/>
              <a:t>=0=Ǭ</a:t>
            </a:r>
          </a:p>
          <a:p>
            <a:pPr lvl="0">
              <a:buNone/>
            </a:pPr>
            <a:r>
              <a:rPr lang="en-IN" dirty="0" smtClean="0"/>
              <a:t>Again input of first NOR Gate is R=0 and Ǭ=0</a:t>
            </a:r>
          </a:p>
          <a:p>
            <a:pPr lvl="0"/>
            <a:r>
              <a:rPr lang="en-IN" dirty="0" smtClean="0"/>
              <a:t>Output of first NOR  Gate is  Q</a:t>
            </a:r>
            <a:r>
              <a:rPr lang="en-IN" baseline="-25000" dirty="0" smtClean="0"/>
              <a:t>n+1</a:t>
            </a:r>
            <a:r>
              <a:rPr lang="en-IN" dirty="0" smtClean="0"/>
              <a:t>=1=Q</a:t>
            </a:r>
          </a:p>
          <a:p>
            <a:pPr lvl="0"/>
            <a:r>
              <a:rPr lang="en-IN" dirty="0" smtClean="0"/>
              <a:t>Input of second NOR Gate is S=1 and Q=1.</a:t>
            </a:r>
          </a:p>
          <a:p>
            <a:pPr lvl="0"/>
            <a:r>
              <a:rPr lang="en-IN" dirty="0" smtClean="0"/>
              <a:t>Output of second NOR Gate is Q</a:t>
            </a:r>
            <a:r>
              <a:rPr lang="en-IN" baseline="-25000" dirty="0" smtClean="0"/>
              <a:t>n+1</a:t>
            </a:r>
            <a:r>
              <a:rPr lang="en-IN" dirty="0" smtClean="0"/>
              <a:t>=0=Ǭ.</a:t>
            </a:r>
          </a:p>
          <a:p>
            <a:pPr>
              <a:buNone/>
            </a:pPr>
            <a:r>
              <a:rPr lang="en-IN" dirty="0" smtClean="0"/>
              <a:t>,’, flip flop is said to be in set condition.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sz="2400" u="sng" dirty="0" smtClean="0"/>
              <a:t>Case 3:</a:t>
            </a:r>
            <a:r>
              <a:rPr lang="en-IN" sz="2400" dirty="0" smtClean="0"/>
              <a:t> When R=1 and S=0</a:t>
            </a:r>
          </a:p>
          <a:p>
            <a:pPr lvl="0"/>
            <a:r>
              <a:rPr lang="en-IN" sz="2400" dirty="0" smtClean="0"/>
              <a:t>Input of first NOR Gate is R=1 and =1.</a:t>
            </a:r>
          </a:p>
          <a:p>
            <a:pPr lvl="0"/>
            <a:r>
              <a:rPr lang="en-IN" sz="2400" dirty="0" smtClean="0"/>
              <a:t>Output of first NOR Gate is Q</a:t>
            </a:r>
            <a:r>
              <a:rPr lang="en-IN" sz="2400" baseline="-25000" dirty="0" smtClean="0"/>
              <a:t>n+1</a:t>
            </a:r>
            <a:r>
              <a:rPr lang="en-IN" sz="2400" dirty="0" smtClean="0"/>
              <a:t>=0=Q</a:t>
            </a:r>
          </a:p>
          <a:p>
            <a:pPr lvl="0"/>
            <a:r>
              <a:rPr lang="en-IN" sz="2400" dirty="0" smtClean="0"/>
              <a:t>Input of second NOR Gate is S=0 and Q=0.</a:t>
            </a:r>
          </a:p>
          <a:p>
            <a:pPr lvl="0"/>
            <a:r>
              <a:rPr lang="en-IN" sz="2400" dirty="0" smtClean="0"/>
              <a:t>Output of second NOR Gate is Q</a:t>
            </a:r>
            <a:r>
              <a:rPr lang="en-IN" sz="2400" baseline="-25000" dirty="0" smtClean="0"/>
              <a:t>n+1</a:t>
            </a:r>
            <a:r>
              <a:rPr lang="en-IN" sz="2400" dirty="0" smtClean="0"/>
              <a:t>=1=Ǭ.</a:t>
            </a:r>
          </a:p>
          <a:p>
            <a:pPr>
              <a:buNone/>
            </a:pPr>
            <a:r>
              <a:rPr lang="en-IN" sz="2400" dirty="0" smtClean="0"/>
              <a:t>,’, output =0 then the flip flop to be in reset condition.</a:t>
            </a:r>
          </a:p>
          <a:p>
            <a:pPr lvl="0">
              <a:buNone/>
            </a:pPr>
            <a:r>
              <a:rPr lang="en-IN" sz="2400" u="sng" dirty="0" smtClean="0"/>
              <a:t>Case 4:</a:t>
            </a:r>
          </a:p>
          <a:p>
            <a:pPr lvl="0">
              <a:buNone/>
            </a:pPr>
            <a:r>
              <a:rPr lang="en-US" sz="2400" dirty="0" smtClean="0"/>
              <a:t>When R=1,S=1</a:t>
            </a:r>
            <a:endParaRPr lang="en-IN" sz="2400" dirty="0" smtClean="0"/>
          </a:p>
          <a:p>
            <a:pPr lvl="0"/>
            <a:r>
              <a:rPr lang="en-IN" sz="2400" dirty="0" smtClean="0"/>
              <a:t>Input of first NOR Gate is R=1 and Ǭ =1.</a:t>
            </a:r>
          </a:p>
          <a:p>
            <a:pPr lvl="0"/>
            <a:r>
              <a:rPr lang="en-IN" sz="2400" dirty="0" smtClean="0"/>
              <a:t>Output of first NOR Gate is Q</a:t>
            </a:r>
            <a:r>
              <a:rPr lang="en-IN" sz="2400" baseline="-25000" dirty="0" smtClean="0"/>
              <a:t>n+1</a:t>
            </a:r>
            <a:r>
              <a:rPr lang="en-IN" sz="2400" dirty="0" smtClean="0"/>
              <a:t>=0=Q .</a:t>
            </a:r>
          </a:p>
          <a:p>
            <a:pPr lvl="0"/>
            <a:r>
              <a:rPr lang="en-IN" sz="2400" dirty="0" smtClean="0"/>
              <a:t>Input of second NOR Gate is S= and Q=0.</a:t>
            </a:r>
          </a:p>
          <a:p>
            <a:pPr>
              <a:buNone/>
            </a:pPr>
            <a:r>
              <a:rPr lang="en-IN" sz="2400" dirty="0" smtClean="0"/>
              <a:t>Output of second NOR Gate is Q</a:t>
            </a:r>
            <a:r>
              <a:rPr lang="en-IN" sz="2400" baseline="-25000" dirty="0" smtClean="0"/>
              <a:t>n+1</a:t>
            </a:r>
            <a:r>
              <a:rPr lang="en-IN" sz="2400" dirty="0" smtClean="0"/>
              <a:t>=0=Ǭ . At this condition, the flip flop evaluate the basic property i.e.,  . Hence it is known as Forbidden (or) invalid condition.</a:t>
            </a:r>
          </a:p>
          <a:p>
            <a:endParaRPr lang="en-IN" sz="2400" dirty="0" smtClean="0"/>
          </a:p>
          <a:p>
            <a:pPr lvl="0"/>
            <a:endParaRPr lang="en-IN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1" y="3962400"/>
            <a:ext cx="5562600" cy="217157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4478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066800"/>
                <a:gridCol w="1981200"/>
                <a:gridCol w="15240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OUTPUT(Qn+1)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FORBIDDEN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838200"/>
            <a:ext cx="1503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TRUTH TABLE: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6324600"/>
            <a:ext cx="160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  CIRCUIT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It is a basic sequential logic circuit in flip flop ‘R’ means reset and  ‘s’ means set. If output Q=1,the flip flop is said to be in set  condition if  output  Q=0  then  </a:t>
            </a:r>
            <a:r>
              <a:rPr lang="en-IN" dirty="0" err="1" smtClean="0"/>
              <a:t>i</a:t>
            </a:r>
            <a:r>
              <a:rPr lang="en-IN" dirty="0" smtClean="0"/>
              <a:t>/p  is  said  to be in reset condition.</a:t>
            </a:r>
          </a:p>
          <a:p>
            <a:pPr>
              <a:buNone/>
            </a:pPr>
            <a:r>
              <a:rPr lang="en-IN" u="sng" dirty="0" smtClean="0"/>
              <a:t>Working:-</a:t>
            </a:r>
            <a:endParaRPr lang="en-IN" dirty="0" smtClean="0"/>
          </a:p>
          <a:p>
            <a:pPr lvl="0"/>
            <a:r>
              <a:rPr lang="en-IN" dirty="0" smtClean="0"/>
              <a:t>If  </a:t>
            </a:r>
            <a:r>
              <a:rPr lang="en-IN" dirty="0" err="1" smtClean="0"/>
              <a:t>i</a:t>
            </a:r>
            <a:r>
              <a:rPr lang="en-IN" dirty="0" smtClean="0"/>
              <a:t>/p  of first  NAND gate is R &amp; ~Q and </a:t>
            </a:r>
            <a:r>
              <a:rPr lang="en-IN" dirty="0" err="1" smtClean="0"/>
              <a:t>i</a:t>
            </a:r>
            <a:r>
              <a:rPr lang="en-IN" dirty="0" smtClean="0"/>
              <a:t>/p of a second NAND gate is  S and Q.</a:t>
            </a:r>
          </a:p>
          <a:p>
            <a:pPr lvl="0">
              <a:buNone/>
            </a:pPr>
            <a:r>
              <a:rPr lang="en-US" dirty="0" smtClean="0"/>
              <a:t>CASE (I):</a:t>
            </a:r>
            <a:r>
              <a:rPr lang="en-IN" dirty="0" smtClean="0"/>
              <a:t>When R=0 &amp; S=0 Assume previous output are  Q =0,Ǭ=1 (</a:t>
            </a:r>
            <a:r>
              <a:rPr lang="en-IN" dirty="0" err="1" smtClean="0"/>
              <a:t>Qn</a:t>
            </a:r>
            <a:r>
              <a:rPr lang="en-IN" dirty="0" smtClean="0"/>
              <a:t>)</a:t>
            </a:r>
          </a:p>
          <a:p>
            <a:pPr lvl="0"/>
            <a:r>
              <a:rPr lang="en-IN" dirty="0" smtClean="0"/>
              <a:t>If  </a:t>
            </a:r>
            <a:r>
              <a:rPr lang="en-IN" dirty="0" err="1" smtClean="0"/>
              <a:t>i</a:t>
            </a:r>
            <a:r>
              <a:rPr lang="en-IN" dirty="0" smtClean="0"/>
              <a:t>/p of 2</a:t>
            </a:r>
            <a:r>
              <a:rPr lang="en-IN" baseline="30000" dirty="0" smtClean="0"/>
              <a:t>nd</a:t>
            </a:r>
            <a:r>
              <a:rPr lang="en-IN" dirty="0" smtClean="0"/>
              <a:t> NAND is S=0,Q=0 o/p of  NOR gates is Qn+1=</a:t>
            </a:r>
            <a:r>
              <a:rPr lang="en-IN" dirty="0" err="1" smtClean="0"/>
              <a:t>Qn</a:t>
            </a:r>
            <a:r>
              <a:rPr lang="en-IN" dirty="0" smtClean="0"/>
              <a:t>=1</a:t>
            </a:r>
          </a:p>
          <a:p>
            <a:pPr lvl="0"/>
            <a:r>
              <a:rPr lang="en-IN" dirty="0" smtClean="0"/>
              <a:t>If  </a:t>
            </a:r>
            <a:r>
              <a:rPr lang="en-IN" dirty="0" err="1" smtClean="0"/>
              <a:t>i</a:t>
            </a:r>
            <a:r>
              <a:rPr lang="en-IN" dirty="0" smtClean="0"/>
              <a:t>/p 2</a:t>
            </a:r>
            <a:r>
              <a:rPr lang="en-IN" baseline="30000" dirty="0" smtClean="0"/>
              <a:t>nd</a:t>
            </a:r>
            <a:r>
              <a:rPr lang="en-IN" dirty="0" smtClean="0"/>
              <a:t> NAND is s=0,Q=0  output  of  NOR  is Qn+1=1=Ǭ</a:t>
            </a:r>
          </a:p>
          <a:p>
            <a:r>
              <a:rPr lang="en-IN" dirty="0" smtClean="0"/>
              <a:t>The output Qn+1 remains in the previous output state </a:t>
            </a:r>
            <a:r>
              <a:rPr lang="en-IN" dirty="0" err="1" smtClean="0"/>
              <a:t>Qn</a:t>
            </a:r>
            <a:r>
              <a:rPr lang="en-IN" dirty="0" smtClean="0"/>
              <a:t> that is invalid.</a:t>
            </a:r>
          </a:p>
          <a:p>
            <a:pPr>
              <a:buNone/>
            </a:pPr>
            <a:r>
              <a:rPr lang="en-IN" u="sng" dirty="0" smtClean="0"/>
              <a:t>Case(ii) :</a:t>
            </a:r>
            <a:r>
              <a:rPr lang="en-IN" dirty="0" smtClean="0"/>
              <a:t>When R=0,S=1 the </a:t>
            </a:r>
            <a:r>
              <a:rPr lang="en-IN" dirty="0" err="1" smtClean="0"/>
              <a:t>i</a:t>
            </a:r>
            <a:r>
              <a:rPr lang="en-IN" dirty="0" smtClean="0"/>
              <a:t>/p  of NAND is R=0 &amp; Q=1 then o/p of NAND gate is Qn+1=!=Ǭ</a:t>
            </a:r>
          </a:p>
          <a:p>
            <a:pPr lvl="0"/>
            <a:r>
              <a:rPr lang="en-IN" dirty="0" smtClean="0"/>
              <a:t>Input of 2</a:t>
            </a:r>
            <a:r>
              <a:rPr lang="en-IN" baseline="30000" dirty="0" smtClean="0"/>
              <a:t>nd</a:t>
            </a:r>
            <a:r>
              <a:rPr lang="en-IN" dirty="0" smtClean="0"/>
              <a:t> NAND gate is s=1&amp; Q+0 then O/p of NAND gate is   Qn+1 =1=Ǭ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086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R-S flip flop using NAND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u="sng" dirty="0" smtClean="0"/>
              <a:t>Case(iii): </a:t>
            </a:r>
            <a:r>
              <a:rPr lang="en-IN" dirty="0" smtClean="0"/>
              <a:t>When R=1,S=0</a:t>
            </a:r>
          </a:p>
          <a:p>
            <a:pPr lvl="0"/>
            <a:r>
              <a:rPr lang="en-IN" dirty="0" smtClean="0"/>
              <a:t>The </a:t>
            </a:r>
            <a:r>
              <a:rPr lang="en-IN" dirty="0" err="1" smtClean="0"/>
              <a:t>i</a:t>
            </a:r>
            <a:r>
              <a:rPr lang="en-IN" dirty="0" smtClean="0"/>
              <a:t>/p of 1</a:t>
            </a:r>
            <a:r>
              <a:rPr lang="en-IN" baseline="30000" dirty="0" smtClean="0"/>
              <a:t>st</a:t>
            </a:r>
            <a:r>
              <a:rPr lang="en-IN" dirty="0" smtClean="0"/>
              <a:t> NAND gate is R=1,Ǭ=1 then output  of  NAND  gate is Qn+1=0=~</a:t>
            </a:r>
            <a:r>
              <a:rPr lang="en-IN" dirty="0" err="1" smtClean="0"/>
              <a:t>Qn</a:t>
            </a:r>
            <a:endParaRPr lang="en-IN" dirty="0" smtClean="0"/>
          </a:p>
          <a:p>
            <a:pPr lvl="0"/>
            <a:r>
              <a:rPr lang="en-IN" dirty="0" smtClean="0"/>
              <a:t>The output of 2</a:t>
            </a:r>
            <a:r>
              <a:rPr lang="en-IN" baseline="30000" dirty="0" smtClean="0"/>
              <a:t>nd</a:t>
            </a:r>
            <a:r>
              <a:rPr lang="en-IN" dirty="0" smtClean="0"/>
              <a:t> NAND gate is S=0,Q=0 then o/p of NAND gate is Qn+1=1=~</a:t>
            </a:r>
            <a:r>
              <a:rPr lang="en-IN" dirty="0" err="1" smtClean="0"/>
              <a:t>Qn</a:t>
            </a:r>
            <a:endParaRPr lang="en-IN" dirty="0" smtClean="0"/>
          </a:p>
          <a:p>
            <a:pPr lvl="0">
              <a:buNone/>
            </a:pPr>
            <a:r>
              <a:rPr lang="en-IN" dirty="0" smtClean="0"/>
              <a:t>When o/p Qn+1=0 and  </a:t>
            </a:r>
            <a:r>
              <a:rPr lang="en-IN" dirty="0" err="1" smtClean="0"/>
              <a:t>i</a:t>
            </a:r>
            <a:r>
              <a:rPr lang="en-IN" dirty="0" smtClean="0"/>
              <a:t>/p  is said to be in reset condition.</a:t>
            </a:r>
          </a:p>
          <a:p>
            <a:pPr>
              <a:buNone/>
            </a:pPr>
            <a:r>
              <a:rPr lang="en-IN" u="sng" dirty="0" smtClean="0"/>
              <a:t>Case(iv):</a:t>
            </a:r>
            <a:r>
              <a:rPr lang="en-IN" dirty="0" smtClean="0"/>
              <a:t>  When  R=1,S=1</a:t>
            </a:r>
          </a:p>
          <a:p>
            <a:pPr lvl="0"/>
            <a:r>
              <a:rPr lang="en-IN" dirty="0" smtClean="0"/>
              <a:t>The input  of  1</a:t>
            </a:r>
            <a:r>
              <a:rPr lang="en-IN" baseline="30000" dirty="0" smtClean="0"/>
              <a:t>st</a:t>
            </a:r>
            <a:r>
              <a:rPr lang="en-IN" dirty="0" smtClean="0"/>
              <a:t>  NAND gate is R=1,Ǭ=1 then the  o/p NAND gate is  Qn+1=0=Q</a:t>
            </a:r>
          </a:p>
          <a:p>
            <a:pPr lvl="0"/>
            <a:r>
              <a:rPr lang="en-IN" dirty="0" smtClean="0"/>
              <a:t>If  </a:t>
            </a:r>
            <a:r>
              <a:rPr lang="en-IN" dirty="0" err="1" smtClean="0"/>
              <a:t>i</a:t>
            </a:r>
            <a:r>
              <a:rPr lang="en-IN" dirty="0" smtClean="0"/>
              <a:t>/p of 2</a:t>
            </a:r>
            <a:r>
              <a:rPr lang="en-IN" baseline="30000" dirty="0" smtClean="0"/>
              <a:t>nd</a:t>
            </a:r>
            <a:r>
              <a:rPr lang="en-IN" dirty="0" smtClean="0"/>
              <a:t> NAND gate is S=1,Q=0 then o/p of  NAND gate is Qn+1=1=Ǭ</a:t>
            </a:r>
          </a:p>
          <a:p>
            <a:pPr lvl="0">
              <a:buNone/>
            </a:pPr>
            <a:r>
              <a:rPr lang="en-IN" dirty="0" smtClean="0"/>
              <a:t>When o/p Qn+1=1  and flip-flop is said to be  no change condition.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1528</Words>
  <Application>Microsoft Office PowerPoint</Application>
  <PresentationFormat>On-screen Show (4:3)</PresentationFormat>
  <Paragraphs>229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SEQUENCITIAL LOGIC CIRCUITS</vt:lpstr>
      <vt:lpstr>PowerPoint Presentation</vt:lpstr>
      <vt:lpstr>FLIP-FLOPS</vt:lpstr>
      <vt:lpstr>R-S FLIP FLOP </vt:lpstr>
      <vt:lpstr>PowerPoint Presentation</vt:lpstr>
      <vt:lpstr>PowerPoint Presentation</vt:lpstr>
      <vt:lpstr>PowerPoint Presentation</vt:lpstr>
      <vt:lpstr>R-S flip flop using NAND   </vt:lpstr>
      <vt:lpstr>PowerPoint Presentation</vt:lpstr>
      <vt:lpstr>PowerPoint Presentation</vt:lpstr>
      <vt:lpstr>Clocked R-S Flip flop using NOR Gate</vt:lpstr>
      <vt:lpstr>PowerPoint Presentation</vt:lpstr>
      <vt:lpstr>PowerPoint Presentation</vt:lpstr>
      <vt:lpstr>D-FLIP-FLOP</vt:lpstr>
      <vt:lpstr>PowerPoint Presentation</vt:lpstr>
      <vt:lpstr>JK-FLIP-FLOP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SEQUENCITIAL LOGIC CIRCUIT:</dc:title>
  <dc:creator>hp</dc:creator>
  <cp:lastModifiedBy>Admin</cp:lastModifiedBy>
  <cp:revision>45</cp:revision>
  <dcterms:created xsi:type="dcterms:W3CDTF">2006-08-16T00:00:00Z</dcterms:created>
  <dcterms:modified xsi:type="dcterms:W3CDTF">2024-12-30T07:43:57Z</dcterms:modified>
</cp:coreProperties>
</file>